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8.png"/><Relationship Id="rId7" Type="http://schemas.openxmlformats.org/officeDocument/2006/relationships/image" Target="../media/image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9.svg"/><Relationship Id="rId4" Type="http://schemas.openxmlformats.org/officeDocument/2006/relationships/image" Target="../media/image59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svg"/><Relationship Id="rId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24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39.svg"/><Relationship Id="rId4" Type="http://schemas.openxmlformats.org/officeDocument/2006/relationships/image" Target="../media/image18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sv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svg"/><Relationship Id="rId7" Type="http://schemas.openxmlformats.org/officeDocument/2006/relationships/image" Target="../media/image4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7.jpeg"/><Relationship Id="rId9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SESSION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E68B1-10F6-2F85-6312-BC03AC2D7E48}"/>
              </a:ext>
            </a:extLst>
          </p:cNvPr>
          <p:cNvSpPr/>
          <p:nvPr/>
        </p:nvSpPr>
        <p:spPr>
          <a:xfrm>
            <a:off x="14782800" y="9478386"/>
            <a:ext cx="3352624" cy="6588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  <a:endParaRPr lang="en-BE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343-F988-0D57-FDC4-D6F7875383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5637" y="1879024"/>
            <a:ext cx="2857899" cy="272453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660477" y="7685060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660477" y="6953212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0C1C4B-9B7E-01A2-E22B-E36C863B5562}"/>
              </a:ext>
            </a:extLst>
          </p:cNvPr>
          <p:cNvSpPr/>
          <p:nvPr/>
        </p:nvSpPr>
        <p:spPr>
          <a:xfrm>
            <a:off x="14660477" y="8469415"/>
            <a:ext cx="3378031" cy="643205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TechEvent</a:t>
            </a:r>
            <a:endParaRPr lang="en-BE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9E52F-3432-DF63-D0C4-8061832ED56E}"/>
              </a:ext>
            </a:extLst>
          </p:cNvPr>
          <p:cNvSpPr/>
          <p:nvPr/>
        </p:nvSpPr>
        <p:spPr>
          <a:xfrm>
            <a:off x="14660476" y="6145190"/>
            <a:ext cx="3378031" cy="6432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FunTechTrack</a:t>
            </a:r>
            <a:endParaRPr lang="en-BE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CED18-EDE8-A489-51ED-C7DFFCEE43F2}"/>
              </a:ext>
            </a:extLst>
          </p:cNvPr>
          <p:cNvSpPr/>
          <p:nvPr/>
        </p:nvSpPr>
        <p:spPr>
          <a:xfrm>
            <a:off x="14660475" y="5305146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B817F4-D333-C767-2C4E-174633BF713B}"/>
              </a:ext>
            </a:extLst>
          </p:cNvPr>
          <p:cNvSpPr/>
          <p:nvPr/>
        </p:nvSpPr>
        <p:spPr>
          <a:xfrm>
            <a:off x="2802465" y="7804658"/>
            <a:ext cx="2576749" cy="643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Expert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68F78-088E-91BA-11E9-D1F961B59C30}"/>
              </a:ext>
            </a:extLst>
          </p:cNvPr>
          <p:cNvSpPr/>
          <p:nvPr/>
        </p:nvSpPr>
        <p:spPr>
          <a:xfrm>
            <a:off x="2786966" y="8589013"/>
            <a:ext cx="2576750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Intermediate</a:t>
            </a:r>
            <a:endParaRPr lang="en-BE" sz="3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1FF0-AC47-4018-2FEB-BDEFF958EADD}"/>
              </a:ext>
            </a:extLst>
          </p:cNvPr>
          <p:cNvSpPr/>
          <p:nvPr/>
        </p:nvSpPr>
        <p:spPr>
          <a:xfrm>
            <a:off x="2802465" y="7000063"/>
            <a:ext cx="2576749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War</a:t>
            </a:r>
            <a:r>
              <a:rPr lang="fr-BE" sz="3200" dirty="0"/>
              <a:t> Story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69656" y="8575823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400652" y="7768822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49F8C-64A1-3A84-8A0A-3102C3BD3519}"/>
              </a:ext>
            </a:extLst>
          </p:cNvPr>
          <p:cNvSpPr/>
          <p:nvPr/>
        </p:nvSpPr>
        <p:spPr>
          <a:xfrm>
            <a:off x="400652" y="6960182"/>
            <a:ext cx="2233738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Demos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BADGES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46325" y="102979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7940190" y="2566826"/>
            <a:ext cx="1019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485430" y="2384795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2431325"/>
            <a:ext cx="1126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50</Words>
  <Application>Microsoft Office PowerPoint</Application>
  <PresentationFormat>Custom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14</cp:revision>
  <dcterms:created xsi:type="dcterms:W3CDTF">2006-08-16T00:00:00Z</dcterms:created>
  <dcterms:modified xsi:type="dcterms:W3CDTF">2024-03-12T15:10:47Z</dcterms:modified>
  <dc:identifier>DAE4nIrG1s0</dc:identifier>
</cp:coreProperties>
</file>